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48" r:id="rId2"/>
  </p:sldMasterIdLst>
  <p:sldIdLst>
    <p:sldId id="256" r:id="rId3"/>
    <p:sldId id="257" r:id="rId4"/>
    <p:sldId id="258" r:id="rId5"/>
    <p:sldId id="260" r:id="rId6"/>
    <p:sldId id="259" r:id="rId7"/>
    <p:sldId id="261" r:id="rId8"/>
    <p:sldId id="262"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1" d="100"/>
          <a:sy n="71" d="100"/>
        </p:scale>
        <p:origin x="67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B0E12-0915-5B62-CF5F-EECFB8C177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DEA1454-3309-A4EE-0D94-9110AE9E33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6EC9302-60B2-D5A1-D205-DCF0EEFF2348}"/>
              </a:ext>
            </a:extLst>
          </p:cNvPr>
          <p:cNvSpPr>
            <a:spLocks noGrp="1"/>
          </p:cNvSpPr>
          <p:nvPr>
            <p:ph type="dt" sz="half" idx="10"/>
          </p:nvPr>
        </p:nvSpPr>
        <p:spPr/>
        <p:txBody>
          <a:bodyPr/>
          <a:lstStyle/>
          <a:p>
            <a:fld id="{C9E33F4C-8C02-4C13-AD38-EBE99589E2F1}" type="datetimeFigureOut">
              <a:rPr lang="en-IN" smtClean="0"/>
              <a:t>28-08-2023</a:t>
            </a:fld>
            <a:endParaRPr lang="en-IN"/>
          </a:p>
        </p:txBody>
      </p:sp>
      <p:sp>
        <p:nvSpPr>
          <p:cNvPr id="5" name="Footer Placeholder 4">
            <a:extLst>
              <a:ext uri="{FF2B5EF4-FFF2-40B4-BE49-F238E27FC236}">
                <a16:creationId xmlns:a16="http://schemas.microsoft.com/office/drawing/2014/main" id="{0604CFCC-DEDB-AEAC-AB50-9FF77D53DE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15DF431-9952-FA56-B3B1-27A15FF65F1C}"/>
              </a:ext>
            </a:extLst>
          </p:cNvPr>
          <p:cNvSpPr>
            <a:spLocks noGrp="1"/>
          </p:cNvSpPr>
          <p:nvPr>
            <p:ph type="sldNum" sz="quarter" idx="12"/>
          </p:nvPr>
        </p:nvSpPr>
        <p:spPr/>
        <p:txBody>
          <a:bodyPr/>
          <a:lstStyle/>
          <a:p>
            <a:fld id="{E3320C60-81DF-438D-B3C9-94DBDC269BA5}" type="slidenum">
              <a:rPr lang="en-IN" smtClean="0"/>
              <a:t>‹#›</a:t>
            </a:fld>
            <a:endParaRPr lang="en-IN"/>
          </a:p>
        </p:txBody>
      </p:sp>
    </p:spTree>
    <p:extLst>
      <p:ext uri="{BB962C8B-B14F-4D97-AF65-F5344CB8AC3E}">
        <p14:creationId xmlns:p14="http://schemas.microsoft.com/office/powerpoint/2010/main" val="1796328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E40F4-F0D5-B12C-7E8C-F10B4F2123B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6CCC9F4-E149-718D-5CC2-94438ED244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4729CF-2916-3B2F-4480-DF7F39EA00E6}"/>
              </a:ext>
            </a:extLst>
          </p:cNvPr>
          <p:cNvSpPr>
            <a:spLocks noGrp="1"/>
          </p:cNvSpPr>
          <p:nvPr>
            <p:ph type="dt" sz="half" idx="10"/>
          </p:nvPr>
        </p:nvSpPr>
        <p:spPr/>
        <p:txBody>
          <a:bodyPr/>
          <a:lstStyle/>
          <a:p>
            <a:fld id="{C9E33F4C-8C02-4C13-AD38-EBE99589E2F1}" type="datetimeFigureOut">
              <a:rPr lang="en-IN" smtClean="0"/>
              <a:t>28-08-2023</a:t>
            </a:fld>
            <a:endParaRPr lang="en-IN"/>
          </a:p>
        </p:txBody>
      </p:sp>
      <p:sp>
        <p:nvSpPr>
          <p:cNvPr id="5" name="Footer Placeholder 4">
            <a:extLst>
              <a:ext uri="{FF2B5EF4-FFF2-40B4-BE49-F238E27FC236}">
                <a16:creationId xmlns:a16="http://schemas.microsoft.com/office/drawing/2014/main" id="{13E8ED82-8A0C-7E01-51AC-CEF1C683565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A36EF3-A029-EEEA-1B80-55B9466A0AC0}"/>
              </a:ext>
            </a:extLst>
          </p:cNvPr>
          <p:cNvSpPr>
            <a:spLocks noGrp="1"/>
          </p:cNvSpPr>
          <p:nvPr>
            <p:ph type="sldNum" sz="quarter" idx="12"/>
          </p:nvPr>
        </p:nvSpPr>
        <p:spPr/>
        <p:txBody>
          <a:bodyPr/>
          <a:lstStyle/>
          <a:p>
            <a:fld id="{E3320C60-81DF-438D-B3C9-94DBDC269BA5}" type="slidenum">
              <a:rPr lang="en-IN" smtClean="0"/>
              <a:t>‹#›</a:t>
            </a:fld>
            <a:endParaRPr lang="en-IN"/>
          </a:p>
        </p:txBody>
      </p:sp>
    </p:spTree>
    <p:extLst>
      <p:ext uri="{BB962C8B-B14F-4D97-AF65-F5344CB8AC3E}">
        <p14:creationId xmlns:p14="http://schemas.microsoft.com/office/powerpoint/2010/main" val="26810661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1E6F8C-5E6A-2A79-1F1A-38D5E822079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4E1D71F-B782-6ACF-70B5-7A3E7158DD0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B7C92A-B1FB-5D7A-76CF-55882F0669C4}"/>
              </a:ext>
            </a:extLst>
          </p:cNvPr>
          <p:cNvSpPr>
            <a:spLocks noGrp="1"/>
          </p:cNvSpPr>
          <p:nvPr>
            <p:ph type="dt" sz="half" idx="10"/>
          </p:nvPr>
        </p:nvSpPr>
        <p:spPr/>
        <p:txBody>
          <a:bodyPr/>
          <a:lstStyle/>
          <a:p>
            <a:fld id="{C9E33F4C-8C02-4C13-AD38-EBE99589E2F1}" type="datetimeFigureOut">
              <a:rPr lang="en-IN" smtClean="0"/>
              <a:t>28-08-2023</a:t>
            </a:fld>
            <a:endParaRPr lang="en-IN"/>
          </a:p>
        </p:txBody>
      </p:sp>
      <p:sp>
        <p:nvSpPr>
          <p:cNvPr id="5" name="Footer Placeholder 4">
            <a:extLst>
              <a:ext uri="{FF2B5EF4-FFF2-40B4-BE49-F238E27FC236}">
                <a16:creationId xmlns:a16="http://schemas.microsoft.com/office/drawing/2014/main" id="{28569DC8-530B-DD22-B6FC-E3782C5441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9FF58F-9828-1229-BF99-B5952104E527}"/>
              </a:ext>
            </a:extLst>
          </p:cNvPr>
          <p:cNvSpPr>
            <a:spLocks noGrp="1"/>
          </p:cNvSpPr>
          <p:nvPr>
            <p:ph type="sldNum" sz="quarter" idx="12"/>
          </p:nvPr>
        </p:nvSpPr>
        <p:spPr/>
        <p:txBody>
          <a:bodyPr/>
          <a:lstStyle/>
          <a:p>
            <a:fld id="{E3320C60-81DF-438D-B3C9-94DBDC269BA5}" type="slidenum">
              <a:rPr lang="en-IN" smtClean="0"/>
              <a:t>‹#›</a:t>
            </a:fld>
            <a:endParaRPr lang="en-IN"/>
          </a:p>
        </p:txBody>
      </p:sp>
    </p:spTree>
    <p:extLst>
      <p:ext uri="{BB962C8B-B14F-4D97-AF65-F5344CB8AC3E}">
        <p14:creationId xmlns:p14="http://schemas.microsoft.com/office/powerpoint/2010/main" val="17076412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150475" y="2998534"/>
            <a:ext cx="8023861" cy="2387600"/>
          </a:xfrm>
        </p:spPr>
        <p:txBody>
          <a:bodyPr anchor="b">
            <a:normAutofit/>
          </a:bodyPr>
          <a:lstStyle>
            <a:lvl1pPr algn="ctr">
              <a:defRPr sz="5600"/>
            </a:lvl1pPr>
          </a:lstStyle>
          <a:p>
            <a:r>
              <a:rPr lang="en-GB"/>
              <a:t>Click to edit Master title style</a:t>
            </a:r>
            <a:endParaRPr lang="en-US"/>
          </a:p>
        </p:txBody>
      </p:sp>
      <p:sp>
        <p:nvSpPr>
          <p:cNvPr id="3" name="Subtitle 2"/>
          <p:cNvSpPr>
            <a:spLocks noGrp="1"/>
          </p:cNvSpPr>
          <p:nvPr>
            <p:ph type="subTitle" idx="1"/>
          </p:nvPr>
        </p:nvSpPr>
        <p:spPr>
          <a:xfrm>
            <a:off x="2150476" y="5493971"/>
            <a:ext cx="8023861" cy="648380"/>
          </a:xfrm>
        </p:spPr>
        <p:txBody>
          <a:bodyPr>
            <a:normAutofit/>
          </a:bodyPr>
          <a:lstStyle>
            <a:lvl1pPr marL="0" indent="0" algn="ctr">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a:xfrm>
            <a:off x="2150475" y="6291035"/>
            <a:ext cx="1971397" cy="365125"/>
          </a:xfrm>
        </p:spPr>
        <p:txBody>
          <a:bodyPr/>
          <a:lstStyle/>
          <a:p>
            <a:fld id="{276D79ED-3FA7-4EF8-964B-EB8BCFAB02F8}" type="datetimeFigureOut">
              <a:rPr lang="en-US" smtClean="0"/>
              <a:t>8/29/2023</a:t>
            </a:fld>
            <a:endParaRPr lang="en-US"/>
          </a:p>
        </p:txBody>
      </p:sp>
      <p:sp>
        <p:nvSpPr>
          <p:cNvPr id="5" name="Footer Placeholder 4"/>
          <p:cNvSpPr>
            <a:spLocks noGrp="1"/>
          </p:cNvSpPr>
          <p:nvPr>
            <p:ph type="ftr" sz="quarter" idx="11"/>
          </p:nvPr>
        </p:nvSpPr>
        <p:spPr>
          <a:xfrm>
            <a:off x="4752155" y="6291035"/>
            <a:ext cx="3275511" cy="365125"/>
          </a:xfrm>
        </p:spPr>
        <p:txBody>
          <a:bodyPr/>
          <a:lstStyle/>
          <a:p>
            <a:endParaRPr lang="en-US"/>
          </a:p>
        </p:txBody>
      </p:sp>
      <p:sp>
        <p:nvSpPr>
          <p:cNvPr id="6" name="Slide Number Placeholder 5"/>
          <p:cNvSpPr>
            <a:spLocks noGrp="1"/>
          </p:cNvSpPr>
          <p:nvPr>
            <p:ph type="sldNum" sz="quarter" idx="12"/>
          </p:nvPr>
        </p:nvSpPr>
        <p:spPr>
          <a:xfrm>
            <a:off x="8657949" y="6291036"/>
            <a:ext cx="1516387" cy="365125"/>
          </a:xfrm>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7243790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398DEB6B-3F38-611C-3CAC-972C95E03740}"/>
              </a:ext>
            </a:extLst>
          </p:cNvPr>
          <p:cNvSpPr>
            <a:spLocks noGrp="1"/>
          </p:cNvSpPr>
          <p:nvPr>
            <p:ph type="title"/>
          </p:nvPr>
        </p:nvSpPr>
        <p:spPr>
          <a:xfrm>
            <a:off x="462093" y="417376"/>
            <a:ext cx="11261821"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8" name="Text Placeholder 2">
            <a:extLst>
              <a:ext uri="{FF2B5EF4-FFF2-40B4-BE49-F238E27FC236}">
                <a16:creationId xmlns:a16="http://schemas.microsoft.com/office/drawing/2014/main" id="{7BE35D34-AFF6-FD67-69F4-07CA10FF01B1}"/>
              </a:ext>
            </a:extLst>
          </p:cNvPr>
          <p:cNvSpPr>
            <a:spLocks noGrp="1"/>
          </p:cNvSpPr>
          <p:nvPr>
            <p:ph idx="1"/>
          </p:nvPr>
        </p:nvSpPr>
        <p:spPr>
          <a:xfrm>
            <a:off x="462093" y="1841862"/>
            <a:ext cx="11261821" cy="4387352"/>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Date Placeholder 3">
            <a:extLst>
              <a:ext uri="{FF2B5EF4-FFF2-40B4-BE49-F238E27FC236}">
                <a16:creationId xmlns:a16="http://schemas.microsoft.com/office/drawing/2014/main" id="{1EFFF79B-CB1A-2DB9-D1D3-2B5716D6412F}"/>
              </a:ext>
            </a:extLst>
          </p:cNvPr>
          <p:cNvSpPr>
            <a:spLocks noGrp="1"/>
          </p:cNvSpPr>
          <p:nvPr>
            <p:ph type="dt" sz="half" idx="2"/>
          </p:nvPr>
        </p:nvSpPr>
        <p:spPr>
          <a:xfrm>
            <a:off x="674369" y="6356349"/>
            <a:ext cx="1971397" cy="365125"/>
          </a:xfrm>
          <a:prstGeom prst="rect">
            <a:avLst/>
          </a:prstGeom>
        </p:spPr>
        <p:txBody>
          <a:bodyPr vert="horz" lIns="91440" tIns="45720" rIns="91440" bIns="45720" rtlCol="0" anchor="ctr"/>
          <a:lstStyle>
            <a:lvl1pPr algn="l">
              <a:defRPr sz="1200">
                <a:solidFill>
                  <a:schemeClr val="tx1">
                    <a:tint val="75000"/>
                  </a:schemeClr>
                </a:solidFill>
                <a:latin typeface="Roboto" panose="02000000000000000000" pitchFamily="2" charset="0"/>
                <a:ea typeface="Roboto" panose="02000000000000000000" pitchFamily="2" charset="0"/>
                <a:cs typeface="Open Sans" panose="020B0606030504020204" pitchFamily="34" charset="0"/>
              </a:defRPr>
            </a:lvl1pPr>
          </a:lstStyle>
          <a:p>
            <a:fld id="{276D79ED-3FA7-4EF8-964B-EB8BCFAB02F8}" type="datetimeFigureOut">
              <a:rPr lang="en-US" smtClean="0"/>
              <a:pPr/>
              <a:t>8/29/2023</a:t>
            </a:fld>
            <a:endParaRPr lang="en-US"/>
          </a:p>
        </p:txBody>
      </p:sp>
      <p:sp>
        <p:nvSpPr>
          <p:cNvPr id="10" name="Footer Placeholder 4">
            <a:extLst>
              <a:ext uri="{FF2B5EF4-FFF2-40B4-BE49-F238E27FC236}">
                <a16:creationId xmlns:a16="http://schemas.microsoft.com/office/drawing/2014/main" id="{C5618634-64F8-E86E-D531-28BAC317795A}"/>
              </a:ext>
            </a:extLst>
          </p:cNvPr>
          <p:cNvSpPr>
            <a:spLocks noGrp="1"/>
          </p:cNvSpPr>
          <p:nvPr>
            <p:ph type="ftr" sz="quarter" idx="3"/>
          </p:nvPr>
        </p:nvSpPr>
        <p:spPr>
          <a:xfrm>
            <a:off x="3276049" y="6356349"/>
            <a:ext cx="6531980" cy="365125"/>
          </a:xfrm>
          <a:prstGeom prst="rect">
            <a:avLst/>
          </a:prstGeom>
        </p:spPr>
        <p:txBody>
          <a:bodyPr vert="horz" lIns="91440" tIns="45720" rIns="91440" bIns="45720" rtlCol="0" anchor="ctr"/>
          <a:lstStyle>
            <a:lvl1pPr algn="ctr">
              <a:defRPr sz="1200">
                <a:solidFill>
                  <a:schemeClr val="tx1">
                    <a:tint val="75000"/>
                  </a:schemeClr>
                </a:solidFill>
                <a:latin typeface="Roboto" panose="02000000000000000000" pitchFamily="2" charset="0"/>
                <a:ea typeface="Roboto" panose="02000000000000000000" pitchFamily="2" charset="0"/>
                <a:cs typeface="Open Sans" panose="020B0606030504020204" pitchFamily="34" charset="0"/>
              </a:defRPr>
            </a:lvl1pPr>
          </a:lstStyle>
          <a:p>
            <a:endParaRPr lang="en-US"/>
          </a:p>
        </p:txBody>
      </p:sp>
      <p:sp>
        <p:nvSpPr>
          <p:cNvPr id="11" name="Slide Number Placeholder 5">
            <a:extLst>
              <a:ext uri="{FF2B5EF4-FFF2-40B4-BE49-F238E27FC236}">
                <a16:creationId xmlns:a16="http://schemas.microsoft.com/office/drawing/2014/main" id="{E2E703D6-3CE9-255E-BAAA-446DB0D0AE2B}"/>
              </a:ext>
            </a:extLst>
          </p:cNvPr>
          <p:cNvSpPr>
            <a:spLocks noGrp="1"/>
          </p:cNvSpPr>
          <p:nvPr>
            <p:ph type="sldNum" sz="quarter" idx="4"/>
          </p:nvPr>
        </p:nvSpPr>
        <p:spPr>
          <a:xfrm>
            <a:off x="10461171" y="6356350"/>
            <a:ext cx="1262743" cy="365125"/>
          </a:xfrm>
          <a:prstGeom prst="rect">
            <a:avLst/>
          </a:prstGeom>
        </p:spPr>
        <p:txBody>
          <a:bodyPr vert="horz" lIns="91440" tIns="45720" rIns="91440" bIns="45720" rtlCol="0" anchor="ctr"/>
          <a:lstStyle>
            <a:lvl1pPr algn="r">
              <a:defRPr sz="1200">
                <a:solidFill>
                  <a:schemeClr val="tx1">
                    <a:tint val="75000"/>
                  </a:schemeClr>
                </a:solidFill>
                <a:latin typeface="Roboto" panose="02000000000000000000" pitchFamily="2" charset="0"/>
                <a:ea typeface="Roboto" panose="02000000000000000000" pitchFamily="2" charset="0"/>
                <a:cs typeface="Open Sans" panose="020B0606030504020204" pitchFamily="34" charset="0"/>
              </a:defRPr>
            </a:lvl1pPr>
          </a:lstStyle>
          <a:p>
            <a:fld id="{C6F12CB2-7F2C-47B9-AE70-22A94B49F233}" type="slidenum">
              <a:rPr lang="en-US" smtClean="0"/>
              <a:pPr/>
              <a:t>‹#›</a:t>
            </a:fld>
            <a:endParaRPr lang="en-US"/>
          </a:p>
        </p:txBody>
      </p:sp>
    </p:spTree>
    <p:extLst>
      <p:ext uri="{BB962C8B-B14F-4D97-AF65-F5344CB8AC3E}">
        <p14:creationId xmlns:p14="http://schemas.microsoft.com/office/powerpoint/2010/main" val="9752562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62093" y="1683613"/>
            <a:ext cx="7654965" cy="2852737"/>
          </a:xfrm>
        </p:spPr>
        <p:txBody>
          <a:bodyPr anchor="b">
            <a:normAutofit/>
          </a:bodyPr>
          <a:lstStyle>
            <a:lvl1pPr algn="l">
              <a:defRPr sz="5400"/>
            </a:lvl1pPr>
          </a:lstStyle>
          <a:p>
            <a:r>
              <a:rPr lang="en-GB"/>
              <a:t>Click to edit Master title style</a:t>
            </a:r>
            <a:endParaRPr lang="en-US" dirty="0"/>
          </a:p>
        </p:txBody>
      </p:sp>
      <p:sp>
        <p:nvSpPr>
          <p:cNvPr id="3" name="Text Placeholder 2"/>
          <p:cNvSpPr>
            <a:spLocks noGrp="1"/>
          </p:cNvSpPr>
          <p:nvPr>
            <p:ph type="body" idx="1"/>
          </p:nvPr>
        </p:nvSpPr>
        <p:spPr>
          <a:xfrm>
            <a:off x="462093" y="4563338"/>
            <a:ext cx="7654965" cy="1500187"/>
          </a:xfrm>
        </p:spPr>
        <p:txBody>
          <a:bodyPr/>
          <a:lstStyle>
            <a:lvl1pPr marL="0" indent="0">
              <a:buNone/>
              <a:defRPr sz="2400">
                <a:solidFill>
                  <a:srgbClr val="CE5ED7"/>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19243" y="6356349"/>
            <a:ext cx="2183674" cy="365125"/>
          </a:xfrm>
        </p:spPr>
        <p:txBody>
          <a:bodyPr/>
          <a:lstStyle/>
          <a:p>
            <a:fld id="{276D79ED-3FA7-4EF8-964B-EB8BCFAB02F8}" type="datetimeFigureOut">
              <a:rPr lang="en-US" smtClean="0"/>
              <a:t>8/29/2023</a:t>
            </a:fld>
            <a:endParaRPr lang="en-US"/>
          </a:p>
        </p:txBody>
      </p:sp>
      <p:sp>
        <p:nvSpPr>
          <p:cNvPr id="5" name="Footer Placeholder 4"/>
          <p:cNvSpPr>
            <a:spLocks noGrp="1"/>
          </p:cNvSpPr>
          <p:nvPr>
            <p:ph type="ftr" sz="quarter" idx="11"/>
          </p:nvPr>
        </p:nvSpPr>
        <p:spPr>
          <a:xfrm>
            <a:off x="3333199" y="6356349"/>
            <a:ext cx="3275511" cy="365125"/>
          </a:xfrm>
        </p:spPr>
        <p:txBody>
          <a:bodyPr/>
          <a:lstStyle/>
          <a:p>
            <a:endParaRPr lang="en-US"/>
          </a:p>
        </p:txBody>
      </p:sp>
      <p:sp>
        <p:nvSpPr>
          <p:cNvPr id="6" name="Slide Number Placeholder 5"/>
          <p:cNvSpPr>
            <a:spLocks noGrp="1"/>
          </p:cNvSpPr>
          <p:nvPr>
            <p:ph type="sldNum" sz="quarter" idx="12"/>
          </p:nvPr>
        </p:nvSpPr>
        <p:spPr>
          <a:xfrm>
            <a:off x="7238993" y="6356350"/>
            <a:ext cx="878065" cy="365125"/>
          </a:xfrm>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8313463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404942" y="1873975"/>
            <a:ext cx="5627913"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59146" y="1873975"/>
            <a:ext cx="5564767"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276D79ED-3FA7-4EF8-964B-EB8BCFAB02F8}" type="datetimeFigureOut">
              <a:rPr lang="en-US" smtClean="0"/>
              <a:t>8/29/2023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8132496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4943" y="299811"/>
            <a:ext cx="11318971"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404940" y="1615849"/>
            <a:ext cx="5627914"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04941" y="2439761"/>
            <a:ext cx="5627914"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096000" y="1615849"/>
            <a:ext cx="5627914"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096000" y="2439761"/>
            <a:ext cx="5627914"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276D79ED-3FA7-4EF8-964B-EB8BCFAB02F8}" type="datetimeFigureOut">
              <a:rPr lang="en-US" smtClean="0"/>
              <a:t>8/29/2023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31407114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276D79ED-3FA7-4EF8-964B-EB8BCFAB02F8}" type="datetimeFigureOut">
              <a:rPr lang="en-US" smtClean="0"/>
              <a:t>8/29/2023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27617360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6D79ED-3FA7-4EF8-964B-EB8BCFAB02F8}" type="datetimeFigureOut">
              <a:rPr lang="en-US" smtClean="0"/>
              <a:t>8/29/2023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2938554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0E054-D39B-1762-75C8-7CF9712B4D2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9E16773-85A7-88C3-70C5-C8023C8D8D3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2F98CC-95A4-932D-CCCE-E6995A396D51}"/>
              </a:ext>
            </a:extLst>
          </p:cNvPr>
          <p:cNvSpPr>
            <a:spLocks noGrp="1"/>
          </p:cNvSpPr>
          <p:nvPr>
            <p:ph type="dt" sz="half" idx="10"/>
          </p:nvPr>
        </p:nvSpPr>
        <p:spPr/>
        <p:txBody>
          <a:bodyPr/>
          <a:lstStyle/>
          <a:p>
            <a:fld id="{C9E33F4C-8C02-4C13-AD38-EBE99589E2F1}" type="datetimeFigureOut">
              <a:rPr lang="en-IN" smtClean="0"/>
              <a:t>28-08-2023</a:t>
            </a:fld>
            <a:endParaRPr lang="en-IN"/>
          </a:p>
        </p:txBody>
      </p:sp>
      <p:sp>
        <p:nvSpPr>
          <p:cNvPr id="5" name="Footer Placeholder 4">
            <a:extLst>
              <a:ext uri="{FF2B5EF4-FFF2-40B4-BE49-F238E27FC236}">
                <a16:creationId xmlns:a16="http://schemas.microsoft.com/office/drawing/2014/main" id="{01BDA54B-E6C5-2669-1633-CD1A8FD7380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860A11D-D195-828D-06AC-A78ABFB4F203}"/>
              </a:ext>
            </a:extLst>
          </p:cNvPr>
          <p:cNvSpPr>
            <a:spLocks noGrp="1"/>
          </p:cNvSpPr>
          <p:nvPr>
            <p:ph type="sldNum" sz="quarter" idx="12"/>
          </p:nvPr>
        </p:nvSpPr>
        <p:spPr/>
        <p:txBody>
          <a:bodyPr/>
          <a:lstStyle/>
          <a:p>
            <a:fld id="{E3320C60-81DF-438D-B3C9-94DBDC269BA5}" type="slidenum">
              <a:rPr lang="en-IN" smtClean="0"/>
              <a:t>‹#›</a:t>
            </a:fld>
            <a:endParaRPr lang="en-IN"/>
          </a:p>
        </p:txBody>
      </p:sp>
    </p:spTree>
    <p:extLst>
      <p:ext uri="{BB962C8B-B14F-4D97-AF65-F5344CB8AC3E}">
        <p14:creationId xmlns:p14="http://schemas.microsoft.com/office/powerpoint/2010/main" val="3437459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DD261-EAE1-51F4-BC76-31C7AF6B53F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1AE5A96-C9A2-70E8-6204-F50F0E1E56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E18881-6874-45AE-3C14-5C9E9C8A8DFB}"/>
              </a:ext>
            </a:extLst>
          </p:cNvPr>
          <p:cNvSpPr>
            <a:spLocks noGrp="1"/>
          </p:cNvSpPr>
          <p:nvPr>
            <p:ph type="dt" sz="half" idx="10"/>
          </p:nvPr>
        </p:nvSpPr>
        <p:spPr/>
        <p:txBody>
          <a:bodyPr/>
          <a:lstStyle/>
          <a:p>
            <a:fld id="{C9E33F4C-8C02-4C13-AD38-EBE99589E2F1}" type="datetimeFigureOut">
              <a:rPr lang="en-IN" smtClean="0"/>
              <a:t>28-08-2023</a:t>
            </a:fld>
            <a:endParaRPr lang="en-IN"/>
          </a:p>
        </p:txBody>
      </p:sp>
      <p:sp>
        <p:nvSpPr>
          <p:cNvPr id="5" name="Footer Placeholder 4">
            <a:extLst>
              <a:ext uri="{FF2B5EF4-FFF2-40B4-BE49-F238E27FC236}">
                <a16:creationId xmlns:a16="http://schemas.microsoft.com/office/drawing/2014/main" id="{3B41D6E6-BFD8-55B2-A320-EBB1A90954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B667A5-66C1-515E-CD34-144337EDB434}"/>
              </a:ext>
            </a:extLst>
          </p:cNvPr>
          <p:cNvSpPr>
            <a:spLocks noGrp="1"/>
          </p:cNvSpPr>
          <p:nvPr>
            <p:ph type="sldNum" sz="quarter" idx="12"/>
          </p:nvPr>
        </p:nvSpPr>
        <p:spPr/>
        <p:txBody>
          <a:bodyPr/>
          <a:lstStyle/>
          <a:p>
            <a:fld id="{E3320C60-81DF-438D-B3C9-94DBDC269BA5}" type="slidenum">
              <a:rPr lang="en-IN" smtClean="0"/>
              <a:t>‹#›</a:t>
            </a:fld>
            <a:endParaRPr lang="en-IN"/>
          </a:p>
        </p:txBody>
      </p:sp>
    </p:spTree>
    <p:extLst>
      <p:ext uri="{BB962C8B-B14F-4D97-AF65-F5344CB8AC3E}">
        <p14:creationId xmlns:p14="http://schemas.microsoft.com/office/powerpoint/2010/main" val="755824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DD410-4C01-72BE-E941-B9BB4EDB5C2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AFF60CE-BA42-DBA3-2CCF-37DDB780778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78513FC-DA4F-FFD9-0AED-E35D6631FE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F99C0EE-B16C-0316-4F80-93A0C06321D6}"/>
              </a:ext>
            </a:extLst>
          </p:cNvPr>
          <p:cNvSpPr>
            <a:spLocks noGrp="1"/>
          </p:cNvSpPr>
          <p:nvPr>
            <p:ph type="dt" sz="half" idx="10"/>
          </p:nvPr>
        </p:nvSpPr>
        <p:spPr/>
        <p:txBody>
          <a:bodyPr/>
          <a:lstStyle/>
          <a:p>
            <a:fld id="{C9E33F4C-8C02-4C13-AD38-EBE99589E2F1}" type="datetimeFigureOut">
              <a:rPr lang="en-IN" smtClean="0"/>
              <a:t>28-08-2023</a:t>
            </a:fld>
            <a:endParaRPr lang="en-IN"/>
          </a:p>
        </p:txBody>
      </p:sp>
      <p:sp>
        <p:nvSpPr>
          <p:cNvPr id="6" name="Footer Placeholder 5">
            <a:extLst>
              <a:ext uri="{FF2B5EF4-FFF2-40B4-BE49-F238E27FC236}">
                <a16:creationId xmlns:a16="http://schemas.microsoft.com/office/drawing/2014/main" id="{477DEA27-06B0-8AB0-8BE7-EB695800CBE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5315D83-C290-F213-88AE-44D40B698AF5}"/>
              </a:ext>
            </a:extLst>
          </p:cNvPr>
          <p:cNvSpPr>
            <a:spLocks noGrp="1"/>
          </p:cNvSpPr>
          <p:nvPr>
            <p:ph type="sldNum" sz="quarter" idx="12"/>
          </p:nvPr>
        </p:nvSpPr>
        <p:spPr/>
        <p:txBody>
          <a:bodyPr/>
          <a:lstStyle/>
          <a:p>
            <a:fld id="{E3320C60-81DF-438D-B3C9-94DBDC269BA5}" type="slidenum">
              <a:rPr lang="en-IN" smtClean="0"/>
              <a:t>‹#›</a:t>
            </a:fld>
            <a:endParaRPr lang="en-IN"/>
          </a:p>
        </p:txBody>
      </p:sp>
    </p:spTree>
    <p:extLst>
      <p:ext uri="{BB962C8B-B14F-4D97-AF65-F5344CB8AC3E}">
        <p14:creationId xmlns:p14="http://schemas.microsoft.com/office/powerpoint/2010/main" val="2997958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D3434-9D59-9FC3-9C52-5FA1E40E5EA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D5066DE-5B8D-6EA7-A371-914A64CC7A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B6EFCE-BCEE-070C-5487-4AB64831EFF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8633C0F-CC66-FFF4-4C0D-4640B497EC7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BB9EAA8-D0AB-5750-6B11-1675CE628FE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50EA20F-A7D8-E211-993F-1FB7545D816D}"/>
              </a:ext>
            </a:extLst>
          </p:cNvPr>
          <p:cNvSpPr>
            <a:spLocks noGrp="1"/>
          </p:cNvSpPr>
          <p:nvPr>
            <p:ph type="dt" sz="half" idx="10"/>
          </p:nvPr>
        </p:nvSpPr>
        <p:spPr/>
        <p:txBody>
          <a:bodyPr/>
          <a:lstStyle/>
          <a:p>
            <a:fld id="{C9E33F4C-8C02-4C13-AD38-EBE99589E2F1}" type="datetimeFigureOut">
              <a:rPr lang="en-IN" smtClean="0"/>
              <a:t>28-08-2023</a:t>
            </a:fld>
            <a:endParaRPr lang="en-IN"/>
          </a:p>
        </p:txBody>
      </p:sp>
      <p:sp>
        <p:nvSpPr>
          <p:cNvPr id="8" name="Footer Placeholder 7">
            <a:extLst>
              <a:ext uri="{FF2B5EF4-FFF2-40B4-BE49-F238E27FC236}">
                <a16:creationId xmlns:a16="http://schemas.microsoft.com/office/drawing/2014/main" id="{88805746-5C39-78F3-F1B9-94DC5A2F0C6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D9A81DB-BFED-20BA-3C20-8BF7C92E236B}"/>
              </a:ext>
            </a:extLst>
          </p:cNvPr>
          <p:cNvSpPr>
            <a:spLocks noGrp="1"/>
          </p:cNvSpPr>
          <p:nvPr>
            <p:ph type="sldNum" sz="quarter" idx="12"/>
          </p:nvPr>
        </p:nvSpPr>
        <p:spPr/>
        <p:txBody>
          <a:bodyPr/>
          <a:lstStyle/>
          <a:p>
            <a:fld id="{E3320C60-81DF-438D-B3C9-94DBDC269BA5}" type="slidenum">
              <a:rPr lang="en-IN" smtClean="0"/>
              <a:t>‹#›</a:t>
            </a:fld>
            <a:endParaRPr lang="en-IN"/>
          </a:p>
        </p:txBody>
      </p:sp>
    </p:spTree>
    <p:extLst>
      <p:ext uri="{BB962C8B-B14F-4D97-AF65-F5344CB8AC3E}">
        <p14:creationId xmlns:p14="http://schemas.microsoft.com/office/powerpoint/2010/main" val="2242995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D6588-2DCA-32EF-1BDF-01C1F1E53AD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42F93EA-A875-CE9C-0AEE-213BAD32A4A1}"/>
              </a:ext>
            </a:extLst>
          </p:cNvPr>
          <p:cNvSpPr>
            <a:spLocks noGrp="1"/>
          </p:cNvSpPr>
          <p:nvPr>
            <p:ph type="dt" sz="half" idx="10"/>
          </p:nvPr>
        </p:nvSpPr>
        <p:spPr/>
        <p:txBody>
          <a:bodyPr/>
          <a:lstStyle/>
          <a:p>
            <a:fld id="{C9E33F4C-8C02-4C13-AD38-EBE99589E2F1}" type="datetimeFigureOut">
              <a:rPr lang="en-IN" smtClean="0"/>
              <a:t>28-08-2023</a:t>
            </a:fld>
            <a:endParaRPr lang="en-IN"/>
          </a:p>
        </p:txBody>
      </p:sp>
      <p:sp>
        <p:nvSpPr>
          <p:cNvPr id="4" name="Footer Placeholder 3">
            <a:extLst>
              <a:ext uri="{FF2B5EF4-FFF2-40B4-BE49-F238E27FC236}">
                <a16:creationId xmlns:a16="http://schemas.microsoft.com/office/drawing/2014/main" id="{19CA7D9C-D54B-EA3D-FEEB-51B33A368D2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F0DD76A-BB7C-F71E-5513-01D18AF6057C}"/>
              </a:ext>
            </a:extLst>
          </p:cNvPr>
          <p:cNvSpPr>
            <a:spLocks noGrp="1"/>
          </p:cNvSpPr>
          <p:nvPr>
            <p:ph type="sldNum" sz="quarter" idx="12"/>
          </p:nvPr>
        </p:nvSpPr>
        <p:spPr/>
        <p:txBody>
          <a:bodyPr/>
          <a:lstStyle/>
          <a:p>
            <a:fld id="{E3320C60-81DF-438D-B3C9-94DBDC269BA5}" type="slidenum">
              <a:rPr lang="en-IN" smtClean="0"/>
              <a:t>‹#›</a:t>
            </a:fld>
            <a:endParaRPr lang="en-IN"/>
          </a:p>
        </p:txBody>
      </p:sp>
    </p:spTree>
    <p:extLst>
      <p:ext uri="{BB962C8B-B14F-4D97-AF65-F5344CB8AC3E}">
        <p14:creationId xmlns:p14="http://schemas.microsoft.com/office/powerpoint/2010/main" val="1562867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E06116-3E35-AD8C-72BD-5EA470FDA115}"/>
              </a:ext>
            </a:extLst>
          </p:cNvPr>
          <p:cNvSpPr>
            <a:spLocks noGrp="1"/>
          </p:cNvSpPr>
          <p:nvPr>
            <p:ph type="dt" sz="half" idx="10"/>
          </p:nvPr>
        </p:nvSpPr>
        <p:spPr/>
        <p:txBody>
          <a:bodyPr/>
          <a:lstStyle/>
          <a:p>
            <a:fld id="{C9E33F4C-8C02-4C13-AD38-EBE99589E2F1}" type="datetimeFigureOut">
              <a:rPr lang="en-IN" smtClean="0"/>
              <a:t>28-08-2023</a:t>
            </a:fld>
            <a:endParaRPr lang="en-IN"/>
          </a:p>
        </p:txBody>
      </p:sp>
      <p:sp>
        <p:nvSpPr>
          <p:cNvPr id="3" name="Footer Placeholder 2">
            <a:extLst>
              <a:ext uri="{FF2B5EF4-FFF2-40B4-BE49-F238E27FC236}">
                <a16:creationId xmlns:a16="http://schemas.microsoft.com/office/drawing/2014/main" id="{9888A455-13F4-A701-BCE3-EEBAD9D6CBA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45B206B-8959-0C31-F441-D600A4935854}"/>
              </a:ext>
            </a:extLst>
          </p:cNvPr>
          <p:cNvSpPr>
            <a:spLocks noGrp="1"/>
          </p:cNvSpPr>
          <p:nvPr>
            <p:ph type="sldNum" sz="quarter" idx="12"/>
          </p:nvPr>
        </p:nvSpPr>
        <p:spPr/>
        <p:txBody>
          <a:bodyPr/>
          <a:lstStyle/>
          <a:p>
            <a:fld id="{E3320C60-81DF-438D-B3C9-94DBDC269BA5}" type="slidenum">
              <a:rPr lang="en-IN" smtClean="0"/>
              <a:t>‹#›</a:t>
            </a:fld>
            <a:endParaRPr lang="en-IN"/>
          </a:p>
        </p:txBody>
      </p:sp>
    </p:spTree>
    <p:extLst>
      <p:ext uri="{BB962C8B-B14F-4D97-AF65-F5344CB8AC3E}">
        <p14:creationId xmlns:p14="http://schemas.microsoft.com/office/powerpoint/2010/main" val="1842344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98270-D8A9-2EBF-615F-95ACB6A5D5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213CDFD-EE0B-8041-D70E-F3C32866D1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697E8FE-E935-3F1F-259A-7C0A3EF57E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DEE595-738B-B832-F813-CA779E2FB33A}"/>
              </a:ext>
            </a:extLst>
          </p:cNvPr>
          <p:cNvSpPr>
            <a:spLocks noGrp="1"/>
          </p:cNvSpPr>
          <p:nvPr>
            <p:ph type="dt" sz="half" idx="10"/>
          </p:nvPr>
        </p:nvSpPr>
        <p:spPr/>
        <p:txBody>
          <a:bodyPr/>
          <a:lstStyle/>
          <a:p>
            <a:fld id="{C9E33F4C-8C02-4C13-AD38-EBE99589E2F1}" type="datetimeFigureOut">
              <a:rPr lang="en-IN" smtClean="0"/>
              <a:t>28-08-2023</a:t>
            </a:fld>
            <a:endParaRPr lang="en-IN"/>
          </a:p>
        </p:txBody>
      </p:sp>
      <p:sp>
        <p:nvSpPr>
          <p:cNvPr id="6" name="Footer Placeholder 5">
            <a:extLst>
              <a:ext uri="{FF2B5EF4-FFF2-40B4-BE49-F238E27FC236}">
                <a16:creationId xmlns:a16="http://schemas.microsoft.com/office/drawing/2014/main" id="{12FE1A14-7F2F-9EF4-95C7-5FAD167989C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A6E345A-93D2-9D40-4E62-F8E69D8D675E}"/>
              </a:ext>
            </a:extLst>
          </p:cNvPr>
          <p:cNvSpPr>
            <a:spLocks noGrp="1"/>
          </p:cNvSpPr>
          <p:nvPr>
            <p:ph type="sldNum" sz="quarter" idx="12"/>
          </p:nvPr>
        </p:nvSpPr>
        <p:spPr/>
        <p:txBody>
          <a:bodyPr/>
          <a:lstStyle/>
          <a:p>
            <a:fld id="{E3320C60-81DF-438D-B3C9-94DBDC269BA5}" type="slidenum">
              <a:rPr lang="en-IN" smtClean="0"/>
              <a:t>‹#›</a:t>
            </a:fld>
            <a:endParaRPr lang="en-IN"/>
          </a:p>
        </p:txBody>
      </p:sp>
    </p:spTree>
    <p:extLst>
      <p:ext uri="{BB962C8B-B14F-4D97-AF65-F5344CB8AC3E}">
        <p14:creationId xmlns:p14="http://schemas.microsoft.com/office/powerpoint/2010/main" val="2165693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F1321-AFF8-A561-BCB6-525180F5B2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374070D-47E3-E867-19A0-C69CC8B5A3E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F50AEF2-CA65-6B9B-4417-F2835EC0AE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8A424F-12C8-5925-E967-D8C91F45BF23}"/>
              </a:ext>
            </a:extLst>
          </p:cNvPr>
          <p:cNvSpPr>
            <a:spLocks noGrp="1"/>
          </p:cNvSpPr>
          <p:nvPr>
            <p:ph type="dt" sz="half" idx="10"/>
          </p:nvPr>
        </p:nvSpPr>
        <p:spPr/>
        <p:txBody>
          <a:bodyPr/>
          <a:lstStyle/>
          <a:p>
            <a:fld id="{C9E33F4C-8C02-4C13-AD38-EBE99589E2F1}" type="datetimeFigureOut">
              <a:rPr lang="en-IN" smtClean="0"/>
              <a:t>28-08-2023</a:t>
            </a:fld>
            <a:endParaRPr lang="en-IN"/>
          </a:p>
        </p:txBody>
      </p:sp>
      <p:sp>
        <p:nvSpPr>
          <p:cNvPr id="6" name="Footer Placeholder 5">
            <a:extLst>
              <a:ext uri="{FF2B5EF4-FFF2-40B4-BE49-F238E27FC236}">
                <a16:creationId xmlns:a16="http://schemas.microsoft.com/office/drawing/2014/main" id="{2CC8D12E-3DD6-3FEA-A306-7E84DEEB738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65DB79F-7FCC-7805-AB82-B74A7EBE62F5}"/>
              </a:ext>
            </a:extLst>
          </p:cNvPr>
          <p:cNvSpPr>
            <a:spLocks noGrp="1"/>
          </p:cNvSpPr>
          <p:nvPr>
            <p:ph type="sldNum" sz="quarter" idx="12"/>
          </p:nvPr>
        </p:nvSpPr>
        <p:spPr/>
        <p:txBody>
          <a:bodyPr/>
          <a:lstStyle/>
          <a:p>
            <a:fld id="{E3320C60-81DF-438D-B3C9-94DBDC269BA5}" type="slidenum">
              <a:rPr lang="en-IN" smtClean="0"/>
              <a:t>‹#›</a:t>
            </a:fld>
            <a:endParaRPr lang="en-IN"/>
          </a:p>
        </p:txBody>
      </p:sp>
    </p:spTree>
    <p:extLst>
      <p:ext uri="{BB962C8B-B14F-4D97-AF65-F5344CB8AC3E}">
        <p14:creationId xmlns:p14="http://schemas.microsoft.com/office/powerpoint/2010/main" val="29499938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hyperlink" Target="http://www.prezentr.com/?utm_source=templates&amp;utm_medium=presentation&amp;utm_campaign=free_downloads_2020" TargetMode="External"/><Relationship Id="rId5" Type="http://schemas.openxmlformats.org/officeDocument/2006/relationships/slideLayout" Target="../slideLayouts/slideLayout16.xml"/><Relationship Id="rId10"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50C702-9E10-B88C-6753-23B343EE75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42E0BCF-315D-5DBD-454A-B57598A508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A88E04-80A3-FBFB-D0AD-8A79331146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E33F4C-8C02-4C13-AD38-EBE99589E2F1}" type="datetimeFigureOut">
              <a:rPr lang="en-IN" smtClean="0"/>
              <a:t>28-08-2023</a:t>
            </a:fld>
            <a:endParaRPr lang="en-IN"/>
          </a:p>
        </p:txBody>
      </p:sp>
      <p:sp>
        <p:nvSpPr>
          <p:cNvPr id="5" name="Footer Placeholder 4">
            <a:extLst>
              <a:ext uri="{FF2B5EF4-FFF2-40B4-BE49-F238E27FC236}">
                <a16:creationId xmlns:a16="http://schemas.microsoft.com/office/drawing/2014/main" id="{3F9FEE03-7784-4F19-F88E-22BE35F333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7E0EF48-F3F5-F741-2152-3B263C6CFD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320C60-81DF-438D-B3C9-94DBDC269BA5}" type="slidenum">
              <a:rPr lang="en-IN" smtClean="0"/>
              <a:t>‹#›</a:t>
            </a:fld>
            <a:endParaRPr lang="en-IN"/>
          </a:p>
        </p:txBody>
      </p:sp>
    </p:spTree>
    <p:extLst>
      <p:ext uri="{BB962C8B-B14F-4D97-AF65-F5344CB8AC3E}">
        <p14:creationId xmlns:p14="http://schemas.microsoft.com/office/powerpoint/2010/main" val="38307022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2093" y="417376"/>
            <a:ext cx="11261821"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462093" y="1841862"/>
            <a:ext cx="11261821" cy="4387352"/>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674369" y="6356349"/>
            <a:ext cx="1971397" cy="365125"/>
          </a:xfrm>
          <a:prstGeom prst="rect">
            <a:avLst/>
          </a:prstGeom>
        </p:spPr>
        <p:txBody>
          <a:bodyPr vert="horz" lIns="91440" tIns="45720" rIns="91440" bIns="45720" rtlCol="0" anchor="ctr"/>
          <a:lstStyle>
            <a:lvl1pPr algn="l">
              <a:defRPr sz="1200">
                <a:solidFill>
                  <a:schemeClr val="bg1"/>
                </a:solidFill>
                <a:latin typeface="Roboto" panose="02000000000000000000" pitchFamily="2" charset="0"/>
                <a:ea typeface="Roboto" panose="02000000000000000000" pitchFamily="2" charset="0"/>
                <a:cs typeface="Open Sans" panose="020B0606030504020204" pitchFamily="34" charset="0"/>
              </a:defRPr>
            </a:lvl1pPr>
          </a:lstStyle>
          <a:p>
            <a:fld id="{276D79ED-3FA7-4EF8-964B-EB8BCFAB02F8}" type="datetimeFigureOut">
              <a:rPr lang="en-US" smtClean="0"/>
              <a:pPr/>
              <a:t>8/29/2023</a:t>
            </a:fld>
            <a:endParaRPr lang="en-US"/>
          </a:p>
        </p:txBody>
      </p:sp>
      <p:sp>
        <p:nvSpPr>
          <p:cNvPr id="5" name="Footer Placeholder 4"/>
          <p:cNvSpPr>
            <a:spLocks noGrp="1"/>
          </p:cNvSpPr>
          <p:nvPr>
            <p:ph type="ftr" sz="quarter" idx="3"/>
          </p:nvPr>
        </p:nvSpPr>
        <p:spPr>
          <a:xfrm>
            <a:off x="3276049" y="6356349"/>
            <a:ext cx="6531980" cy="365125"/>
          </a:xfrm>
          <a:prstGeom prst="rect">
            <a:avLst/>
          </a:prstGeom>
        </p:spPr>
        <p:txBody>
          <a:bodyPr vert="horz" lIns="91440" tIns="45720" rIns="91440" bIns="45720" rtlCol="0" anchor="ctr"/>
          <a:lstStyle>
            <a:lvl1pPr algn="ctr">
              <a:defRPr sz="1200">
                <a:solidFill>
                  <a:schemeClr val="bg1"/>
                </a:solidFill>
                <a:latin typeface="Roboto" panose="02000000000000000000" pitchFamily="2" charset="0"/>
                <a:ea typeface="Roboto" panose="02000000000000000000" pitchFamily="2" charset="0"/>
                <a:cs typeface="Open Sans" panose="020B0606030504020204" pitchFamily="34" charset="0"/>
              </a:defRPr>
            </a:lvl1pPr>
          </a:lstStyle>
          <a:p>
            <a:endParaRPr lang="en-US"/>
          </a:p>
        </p:txBody>
      </p:sp>
      <p:sp>
        <p:nvSpPr>
          <p:cNvPr id="6" name="Slide Number Placeholder 5"/>
          <p:cNvSpPr>
            <a:spLocks noGrp="1"/>
          </p:cNvSpPr>
          <p:nvPr>
            <p:ph type="sldNum" sz="quarter" idx="4"/>
          </p:nvPr>
        </p:nvSpPr>
        <p:spPr>
          <a:xfrm>
            <a:off x="10461171" y="6356350"/>
            <a:ext cx="1262743" cy="365125"/>
          </a:xfrm>
          <a:prstGeom prst="rect">
            <a:avLst/>
          </a:prstGeom>
        </p:spPr>
        <p:txBody>
          <a:bodyPr vert="horz" lIns="91440" tIns="45720" rIns="91440" bIns="45720" rtlCol="0" anchor="ctr"/>
          <a:lstStyle>
            <a:lvl1pPr algn="r">
              <a:defRPr sz="1200">
                <a:solidFill>
                  <a:schemeClr val="bg1"/>
                </a:solidFill>
                <a:latin typeface="Roboto" panose="02000000000000000000" pitchFamily="2" charset="0"/>
                <a:ea typeface="Roboto" panose="02000000000000000000" pitchFamily="2" charset="0"/>
                <a:cs typeface="Open Sans" panose="020B0606030504020204" pitchFamily="34" charset="0"/>
              </a:defRPr>
            </a:lvl1pPr>
          </a:lstStyle>
          <a:p>
            <a:fld id="{C6F12CB2-7F2C-47B9-AE70-22A94B49F233}" type="slidenum">
              <a:rPr lang="en-US" smtClean="0"/>
              <a:pPr/>
              <a:t>‹#›</a:t>
            </a:fld>
            <a:endParaRPr lang="en-US"/>
          </a:p>
        </p:txBody>
      </p:sp>
      <p:pic>
        <p:nvPicPr>
          <p:cNvPr id="11" name="Picture 10"/>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rot="16200000">
            <a:off x="-610475" y="4914981"/>
            <a:ext cx="896556" cy="324395"/>
          </a:xfrm>
          <a:prstGeom prst="rect">
            <a:avLst/>
          </a:prstGeom>
        </p:spPr>
      </p:pic>
      <p:sp>
        <p:nvSpPr>
          <p:cNvPr id="12" name="TextBox 11"/>
          <p:cNvSpPr txBox="1"/>
          <p:nvPr userDrawn="1"/>
        </p:nvSpPr>
        <p:spPr>
          <a:xfrm rot="16200000">
            <a:off x="-2113768" y="2546065"/>
            <a:ext cx="3888671" cy="276999"/>
          </a:xfrm>
          <a:prstGeom prst="rect">
            <a:avLst/>
          </a:prstGeom>
          <a:noFill/>
        </p:spPr>
        <p:txBody>
          <a:bodyPr wrap="square" rtlCol="0" anchor="ctr">
            <a:spAutoFit/>
          </a:bodyPr>
          <a:lstStyle/>
          <a:p>
            <a:r>
              <a:rPr lang="bs-Latn-BA" sz="1200" dirty="0">
                <a:solidFill>
                  <a:schemeClr val="bg1">
                    <a:lumMod val="65000"/>
                  </a:schemeClr>
                </a:solidFill>
              </a:rPr>
              <a:t>Find</a:t>
            </a:r>
            <a:r>
              <a:rPr lang="bs-Latn-BA" sz="1200" baseline="0" dirty="0">
                <a:solidFill>
                  <a:schemeClr val="bg1">
                    <a:lumMod val="65000"/>
                  </a:schemeClr>
                </a:solidFill>
              </a:rPr>
              <a:t> m</a:t>
            </a:r>
            <a:r>
              <a:rPr lang="bs-Latn-BA" sz="1200" dirty="0">
                <a:solidFill>
                  <a:schemeClr val="bg1">
                    <a:lumMod val="65000"/>
                  </a:schemeClr>
                </a:solidFill>
              </a:rPr>
              <a:t>ore PowerPoint templates</a:t>
            </a:r>
            <a:r>
              <a:rPr lang="bs-Latn-BA" sz="1200" baseline="0" dirty="0">
                <a:solidFill>
                  <a:schemeClr val="bg1">
                    <a:lumMod val="65000"/>
                  </a:schemeClr>
                </a:solidFill>
              </a:rPr>
              <a:t> on </a:t>
            </a:r>
            <a:r>
              <a:rPr lang="bs-Latn-BA" sz="1200" b="1" baseline="0" dirty="0">
                <a:solidFill>
                  <a:schemeClr val="bg1">
                    <a:lumMod val="65000"/>
                  </a:schemeClr>
                </a:solidFill>
                <a:hlinkClick r:id="rId11"/>
              </a:rPr>
              <a:t>prezentr.com</a:t>
            </a:r>
            <a:r>
              <a:rPr lang="bs-Latn-BA" sz="1200" baseline="0" dirty="0">
                <a:solidFill>
                  <a:schemeClr val="bg1">
                    <a:lumMod val="65000"/>
                  </a:schemeClr>
                </a:solidFill>
              </a:rPr>
              <a:t>!</a:t>
            </a:r>
            <a:endParaRPr lang="en-US" sz="1200" dirty="0">
              <a:solidFill>
                <a:schemeClr val="bg1">
                  <a:lumMod val="65000"/>
                </a:schemeClr>
              </a:solidFill>
            </a:endParaRPr>
          </a:p>
        </p:txBody>
      </p:sp>
    </p:spTree>
    <p:extLst>
      <p:ext uri="{BB962C8B-B14F-4D97-AF65-F5344CB8AC3E}">
        <p14:creationId xmlns:p14="http://schemas.microsoft.com/office/powerpoint/2010/main" val="1297349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ctr" defTabSz="914400" rtl="0" eaLnBrk="1" latinLnBrk="0" hangingPunct="1">
        <a:lnSpc>
          <a:spcPct val="90000"/>
        </a:lnSpc>
        <a:spcBef>
          <a:spcPct val="0"/>
        </a:spcBef>
        <a:buNone/>
        <a:defRPr sz="4400" b="1" kern="1200">
          <a:solidFill>
            <a:schemeClr val="bg1"/>
          </a:solidFill>
          <a:latin typeface="Roboto" panose="02000000000000000000" pitchFamily="2" charset="0"/>
          <a:ea typeface="Roboto" panose="02000000000000000000" pitchFamily="2"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Roboto" panose="02000000000000000000" pitchFamily="2" charset="0"/>
          <a:ea typeface="Roboto" panose="02000000000000000000" pitchFamily="2"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Roboto" panose="02000000000000000000" pitchFamily="2" charset="0"/>
          <a:ea typeface="Roboto" panose="02000000000000000000" pitchFamily="2"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Roboto" panose="02000000000000000000" pitchFamily="2" charset="0"/>
          <a:ea typeface="Roboto" panose="02000000000000000000" pitchFamily="2"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Roboto" panose="02000000000000000000" pitchFamily="2" charset="0"/>
          <a:ea typeface="Roboto" panose="02000000000000000000" pitchFamily="2"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Roboto" panose="02000000000000000000" pitchFamily="2" charset="0"/>
          <a:ea typeface="Roboto" panose="02000000000000000000" pitchFamily="2"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90A4DCE-900A-874A-B628-D52BB5C182FC}"/>
              </a:ext>
            </a:extLst>
          </p:cNvPr>
          <p:cNvSpPr/>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2" name="Title 1"/>
          <p:cNvSpPr>
            <a:spLocks noGrp="1"/>
          </p:cNvSpPr>
          <p:nvPr>
            <p:ph type="ctrTitle"/>
          </p:nvPr>
        </p:nvSpPr>
        <p:spPr/>
        <p:txBody>
          <a:bodyPr>
            <a:normAutofit/>
          </a:bodyPr>
          <a:lstStyle/>
          <a:p>
            <a:r>
              <a:rPr lang="en-US" sz="8800" dirty="0"/>
              <a:t>Innova8ors</a:t>
            </a:r>
          </a:p>
        </p:txBody>
      </p:sp>
      <p:pic>
        <p:nvPicPr>
          <p:cNvPr id="6" name="Picture 5">
            <a:extLst>
              <a:ext uri="{FF2B5EF4-FFF2-40B4-BE49-F238E27FC236}">
                <a16:creationId xmlns:a16="http://schemas.microsoft.com/office/drawing/2014/main" id="{EBC962AB-9B2E-BF6D-808B-A828227B18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800" y="406347"/>
            <a:ext cx="7772400" cy="4371975"/>
          </a:xfrm>
          <a:prstGeom prst="rect">
            <a:avLst/>
          </a:prstGeom>
        </p:spPr>
      </p:pic>
    </p:spTree>
    <p:extLst>
      <p:ext uri="{BB962C8B-B14F-4D97-AF65-F5344CB8AC3E}">
        <p14:creationId xmlns:p14="http://schemas.microsoft.com/office/powerpoint/2010/main" val="7209288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4277" y="3613383"/>
            <a:ext cx="11443446" cy="1325563"/>
          </a:xfrm>
        </p:spPr>
        <p:txBody>
          <a:bodyPr>
            <a:normAutofit fontScale="90000"/>
          </a:bodyPr>
          <a:lstStyle/>
          <a:p>
            <a:r>
              <a:rPr lang="en-GB" sz="8900" i="0" dirty="0" err="1">
                <a:effectLst/>
                <a:latin typeface="+mj-lt"/>
              </a:rPr>
              <a:t>CertSecure</a:t>
            </a:r>
            <a:br>
              <a:rPr lang="en-GB" b="0" i="0" dirty="0">
                <a:solidFill>
                  <a:srgbClr val="D1D5DB"/>
                </a:solidFill>
                <a:effectLst/>
                <a:latin typeface="Söhne"/>
              </a:rPr>
            </a:br>
            <a:r>
              <a:rPr lang="en-GB" b="0" i="0" dirty="0">
                <a:solidFill>
                  <a:srgbClr val="D1D5DB"/>
                </a:solidFill>
                <a:effectLst/>
                <a:latin typeface="Söhne"/>
              </a:rPr>
              <a:t>Secure Certificate Deployment on the Blockchain</a:t>
            </a:r>
            <a:br>
              <a:rPr lang="en-GB" dirty="0"/>
            </a:br>
            <a:endParaRPr lang="en-US" dirty="0"/>
          </a:p>
        </p:txBody>
      </p:sp>
      <p:pic>
        <p:nvPicPr>
          <p:cNvPr id="5" name="Picture 4" descr="A blue and pink logo&#10;&#10;Description automatically generated">
            <a:extLst>
              <a:ext uri="{FF2B5EF4-FFF2-40B4-BE49-F238E27FC236}">
                <a16:creationId xmlns:a16="http://schemas.microsoft.com/office/drawing/2014/main" id="{1B0BB712-9F25-8914-87FD-B3C1A8C5D7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8565" y="1738032"/>
            <a:ext cx="2971800" cy="1543050"/>
          </a:xfrm>
          <a:prstGeom prst="rect">
            <a:avLst/>
          </a:prstGeom>
        </p:spPr>
      </p:pic>
    </p:spTree>
    <p:extLst>
      <p:ext uri="{BB962C8B-B14F-4D97-AF65-F5344CB8AC3E}">
        <p14:creationId xmlns:p14="http://schemas.microsoft.com/office/powerpoint/2010/main" val="20599713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F0FB-5829-4949-9E35-841A9DF31F2D}"/>
              </a:ext>
            </a:extLst>
          </p:cNvPr>
          <p:cNvSpPr>
            <a:spLocks noGrp="1"/>
          </p:cNvSpPr>
          <p:nvPr>
            <p:ph type="title"/>
          </p:nvPr>
        </p:nvSpPr>
        <p:spPr>
          <a:xfrm>
            <a:off x="462093" y="794475"/>
            <a:ext cx="7654965" cy="878750"/>
          </a:xfrm>
        </p:spPr>
        <p:txBody>
          <a:bodyPr/>
          <a:lstStyle/>
          <a:p>
            <a:r>
              <a:rPr lang="en-GB" dirty="0"/>
              <a:t>Problem Statement</a:t>
            </a:r>
          </a:p>
        </p:txBody>
      </p:sp>
      <p:sp>
        <p:nvSpPr>
          <p:cNvPr id="3" name="Text Placeholder 2">
            <a:extLst>
              <a:ext uri="{FF2B5EF4-FFF2-40B4-BE49-F238E27FC236}">
                <a16:creationId xmlns:a16="http://schemas.microsoft.com/office/drawing/2014/main" id="{5ACFCE3B-D4B3-6743-AC05-A671F006A87F}"/>
              </a:ext>
            </a:extLst>
          </p:cNvPr>
          <p:cNvSpPr>
            <a:spLocks noGrp="1"/>
          </p:cNvSpPr>
          <p:nvPr>
            <p:ph type="body" idx="1"/>
          </p:nvPr>
        </p:nvSpPr>
        <p:spPr>
          <a:xfrm>
            <a:off x="462093" y="2138083"/>
            <a:ext cx="7654965" cy="4140596"/>
          </a:xfrm>
        </p:spPr>
        <p:txBody>
          <a:bodyPr/>
          <a:lstStyle/>
          <a:p>
            <a:pPr marL="342900" indent="-342900">
              <a:buFont typeface="Arial" panose="020B0604020202020204" pitchFamily="34" charset="0"/>
              <a:buChar char="•"/>
            </a:pPr>
            <a:r>
              <a:rPr lang="en-GB" dirty="0"/>
              <a:t>Traditional certificate issuance and verification methods are susceptible to fraud and tampering.</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Lack of a secure and efficient way to validate certificates.</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Need for a solution that ensures the authenticity and integrity of certificates.</a:t>
            </a:r>
          </a:p>
        </p:txBody>
      </p:sp>
    </p:spTree>
    <p:extLst>
      <p:ext uri="{BB962C8B-B14F-4D97-AF65-F5344CB8AC3E}">
        <p14:creationId xmlns:p14="http://schemas.microsoft.com/office/powerpoint/2010/main" val="30268659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F0FB-5829-4949-9E35-841A9DF31F2D}"/>
              </a:ext>
            </a:extLst>
          </p:cNvPr>
          <p:cNvSpPr>
            <a:spLocks noGrp="1"/>
          </p:cNvSpPr>
          <p:nvPr>
            <p:ph type="title"/>
          </p:nvPr>
        </p:nvSpPr>
        <p:spPr>
          <a:xfrm>
            <a:off x="462093" y="794475"/>
            <a:ext cx="7654965" cy="878750"/>
          </a:xfrm>
        </p:spPr>
        <p:txBody>
          <a:bodyPr/>
          <a:lstStyle/>
          <a:p>
            <a:r>
              <a:rPr lang="en-GB" dirty="0"/>
              <a:t>Solution - </a:t>
            </a:r>
            <a:r>
              <a:rPr lang="en-GB" dirty="0" err="1"/>
              <a:t>CertSecure</a:t>
            </a:r>
            <a:endParaRPr lang="en-GB" dirty="0"/>
          </a:p>
        </p:txBody>
      </p:sp>
      <p:sp>
        <p:nvSpPr>
          <p:cNvPr id="3" name="Text Placeholder 2">
            <a:extLst>
              <a:ext uri="{FF2B5EF4-FFF2-40B4-BE49-F238E27FC236}">
                <a16:creationId xmlns:a16="http://schemas.microsoft.com/office/drawing/2014/main" id="{5ACFCE3B-D4B3-6743-AC05-A671F006A87F}"/>
              </a:ext>
            </a:extLst>
          </p:cNvPr>
          <p:cNvSpPr>
            <a:spLocks noGrp="1"/>
          </p:cNvSpPr>
          <p:nvPr>
            <p:ph type="body" idx="1"/>
          </p:nvPr>
        </p:nvSpPr>
        <p:spPr>
          <a:xfrm>
            <a:off x="462093" y="2138083"/>
            <a:ext cx="7654965" cy="4140596"/>
          </a:xfrm>
        </p:spPr>
        <p:txBody>
          <a:bodyPr>
            <a:normAutofit lnSpcReduction="10000"/>
          </a:bodyPr>
          <a:lstStyle/>
          <a:p>
            <a:pPr marL="342900" indent="-342900">
              <a:buFont typeface="Arial" panose="020B0604020202020204" pitchFamily="34" charset="0"/>
              <a:buChar char="•"/>
            </a:pPr>
            <a:r>
              <a:rPr lang="en-GB" dirty="0" err="1"/>
              <a:t>CertSecure</a:t>
            </a:r>
            <a:r>
              <a:rPr lang="en-GB" dirty="0"/>
              <a:t>: A blockchain-based platform for secure certificate deployment and verification.</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Leveraging the power of blockchain to ensure transparency, immutability, and tamper-proof certificates.</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Interoperability: </a:t>
            </a:r>
            <a:r>
              <a:rPr lang="en-GB" dirty="0" err="1"/>
              <a:t>CertSecure</a:t>
            </a:r>
            <a:r>
              <a:rPr lang="en-GB" dirty="0"/>
              <a:t> can integrate with existing education and professional networks, allowing certificates to be universally recognized and verified across platforms.</a:t>
            </a:r>
          </a:p>
        </p:txBody>
      </p:sp>
    </p:spTree>
    <p:extLst>
      <p:ext uri="{BB962C8B-B14F-4D97-AF65-F5344CB8AC3E}">
        <p14:creationId xmlns:p14="http://schemas.microsoft.com/office/powerpoint/2010/main" val="42201308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49715-993D-3903-E70D-983E2C6EFC6A}"/>
              </a:ext>
            </a:extLst>
          </p:cNvPr>
          <p:cNvSpPr txBox="1">
            <a:spLocks/>
          </p:cNvSpPr>
          <p:nvPr/>
        </p:nvSpPr>
        <p:spPr>
          <a:xfrm>
            <a:off x="462093" y="794475"/>
            <a:ext cx="7654965" cy="878750"/>
          </a:xfrm>
          <a:prstGeom prst="rect">
            <a:avLst/>
          </a:prstGeom>
        </p:spPr>
        <p:txBody>
          <a:bodyPr/>
          <a:lstStyle>
            <a:lvl1pPr algn="ctr" defTabSz="914400" rtl="0" eaLnBrk="1" latinLnBrk="0" hangingPunct="1">
              <a:lnSpc>
                <a:spcPct val="90000"/>
              </a:lnSpc>
              <a:spcBef>
                <a:spcPct val="0"/>
              </a:spcBef>
              <a:buNone/>
              <a:defRPr sz="4400" b="1" kern="1200">
                <a:solidFill>
                  <a:schemeClr val="bg1"/>
                </a:solidFill>
                <a:latin typeface="Roboto" panose="02000000000000000000" pitchFamily="2" charset="0"/>
                <a:ea typeface="Roboto" panose="02000000000000000000" pitchFamily="2" charset="0"/>
                <a:cs typeface="Open Sans" panose="020B0606030504020204" pitchFamily="34" charset="0"/>
              </a:defRPr>
            </a:lvl1pPr>
          </a:lstStyle>
          <a:p>
            <a:pPr algn="l"/>
            <a:r>
              <a:rPr lang="en-GB" dirty="0"/>
              <a:t>Uniqueness of </a:t>
            </a:r>
            <a:r>
              <a:rPr lang="en-GB" dirty="0" err="1"/>
              <a:t>CertSecure</a:t>
            </a:r>
            <a:endParaRPr lang="en-GB" dirty="0"/>
          </a:p>
        </p:txBody>
      </p:sp>
      <p:sp>
        <p:nvSpPr>
          <p:cNvPr id="3" name="Text Placeholder 2">
            <a:extLst>
              <a:ext uri="{FF2B5EF4-FFF2-40B4-BE49-F238E27FC236}">
                <a16:creationId xmlns:a16="http://schemas.microsoft.com/office/drawing/2014/main" id="{E94DD231-7863-8AF9-D108-7E4A9BF96357}"/>
              </a:ext>
            </a:extLst>
          </p:cNvPr>
          <p:cNvSpPr txBox="1">
            <a:spLocks/>
          </p:cNvSpPr>
          <p:nvPr/>
        </p:nvSpPr>
        <p:spPr>
          <a:xfrm>
            <a:off x="462093" y="1922929"/>
            <a:ext cx="11183060" cy="4140596"/>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Roboto" panose="02000000000000000000" pitchFamily="2" charset="0"/>
                <a:ea typeface="Roboto" panose="02000000000000000000" pitchFamily="2"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Roboto" panose="02000000000000000000" pitchFamily="2" charset="0"/>
                <a:ea typeface="Roboto" panose="02000000000000000000" pitchFamily="2"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Roboto" panose="02000000000000000000" pitchFamily="2" charset="0"/>
                <a:ea typeface="Roboto" panose="02000000000000000000" pitchFamily="2"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Roboto" panose="02000000000000000000" pitchFamily="2" charset="0"/>
                <a:ea typeface="Roboto" panose="02000000000000000000" pitchFamily="2"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Roboto" panose="02000000000000000000" pitchFamily="2" charset="0"/>
                <a:ea typeface="Roboto" panose="02000000000000000000" pitchFamily="2"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GB" dirty="0"/>
              <a:t>Cross-Institution Compatibility: </a:t>
            </a:r>
            <a:r>
              <a:rPr lang="en-GB" dirty="0" err="1"/>
              <a:t>CertSecure</a:t>
            </a:r>
            <a:r>
              <a:rPr lang="en-GB" dirty="0"/>
              <a:t> stands out by offering a standardized platform that can be adopted by various educational institutions, certification bodies, and organizations. This ensures that certificates issued by different entities can be universally validated on the same platform.</a:t>
            </a:r>
          </a:p>
          <a:p>
            <a:pPr marL="342900" indent="-342900"/>
            <a:endParaRPr lang="en-GB" dirty="0"/>
          </a:p>
          <a:p>
            <a:pPr marL="342900" indent="-342900"/>
            <a:r>
              <a:rPr lang="en-GB" dirty="0"/>
              <a:t>Blockchain-Backed Trust: The use of blockchain technology guarantees the authenticity and integrity of certificates. This level of trust is achieved through cryptographic hashing and consensus mechanisms, making </a:t>
            </a:r>
            <a:r>
              <a:rPr lang="en-GB" dirty="0" err="1"/>
              <a:t>CertSecure</a:t>
            </a:r>
            <a:r>
              <a:rPr lang="en-GB" dirty="0"/>
              <a:t> a reliable source for verified certificates.</a:t>
            </a:r>
          </a:p>
        </p:txBody>
      </p:sp>
    </p:spTree>
    <p:extLst>
      <p:ext uri="{BB962C8B-B14F-4D97-AF65-F5344CB8AC3E}">
        <p14:creationId xmlns:p14="http://schemas.microsoft.com/office/powerpoint/2010/main" val="15256836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94DD231-7863-8AF9-D108-7E4A9BF96357}"/>
              </a:ext>
            </a:extLst>
          </p:cNvPr>
          <p:cNvSpPr txBox="1">
            <a:spLocks/>
          </p:cNvSpPr>
          <p:nvPr/>
        </p:nvSpPr>
        <p:spPr>
          <a:xfrm>
            <a:off x="462093" y="605118"/>
            <a:ext cx="11183060" cy="5458407"/>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Roboto" panose="02000000000000000000" pitchFamily="2" charset="0"/>
                <a:ea typeface="Roboto" panose="02000000000000000000" pitchFamily="2"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Roboto" panose="02000000000000000000" pitchFamily="2" charset="0"/>
                <a:ea typeface="Roboto" panose="02000000000000000000" pitchFamily="2"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Roboto" panose="02000000000000000000" pitchFamily="2" charset="0"/>
                <a:ea typeface="Roboto" panose="02000000000000000000" pitchFamily="2"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Roboto" panose="02000000000000000000" pitchFamily="2" charset="0"/>
                <a:ea typeface="Roboto" panose="02000000000000000000" pitchFamily="2"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Roboto" panose="02000000000000000000" pitchFamily="2" charset="0"/>
                <a:ea typeface="Roboto" panose="02000000000000000000" pitchFamily="2"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GB" dirty="0"/>
              <a:t>Interconnected Verification: </a:t>
            </a:r>
            <a:r>
              <a:rPr lang="en-GB" dirty="0" err="1"/>
              <a:t>CertSecure</a:t>
            </a:r>
            <a:r>
              <a:rPr lang="en-GB" dirty="0"/>
              <a:t> leverages the power of network effects. As more certificates are added and verified on the platform, the entire ecosystem becomes more robust, reducing the likelihood of fraudulent certificates slipping through the cracks.</a:t>
            </a:r>
          </a:p>
          <a:p>
            <a:pPr marL="342900" indent="-342900"/>
            <a:endParaRPr lang="en-GB" dirty="0"/>
          </a:p>
          <a:p>
            <a:pPr marL="342900" indent="-342900"/>
            <a:r>
              <a:rPr lang="en-GB" dirty="0"/>
              <a:t>Global Recognition: </a:t>
            </a:r>
            <a:r>
              <a:rPr lang="en-GB" dirty="0" err="1"/>
              <a:t>CertSecure</a:t>
            </a:r>
            <a:r>
              <a:rPr lang="en-GB" dirty="0"/>
              <a:t> transcends geographical boundaries, making it possible for certificates issued in one region to be recognized and verified worldwide. This has significant implications for international mobility and job opportunities.</a:t>
            </a:r>
          </a:p>
          <a:p>
            <a:pPr marL="342900" indent="-342900"/>
            <a:endParaRPr lang="en-GB" dirty="0"/>
          </a:p>
          <a:p>
            <a:pPr marL="342900" indent="-342900"/>
            <a:r>
              <a:rPr lang="en-GB" dirty="0"/>
              <a:t>Eco-Friendly Approach: Blockchain's paperless and digital nature aligns with sustainability goals, contributing to reduced paper waste and environmental impact associated with traditional certificate processes.</a:t>
            </a:r>
          </a:p>
        </p:txBody>
      </p:sp>
    </p:spTree>
    <p:extLst>
      <p:ext uri="{BB962C8B-B14F-4D97-AF65-F5344CB8AC3E}">
        <p14:creationId xmlns:p14="http://schemas.microsoft.com/office/powerpoint/2010/main" val="8426964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F0FB-5829-4949-9E35-841A9DF31F2D}"/>
              </a:ext>
            </a:extLst>
          </p:cNvPr>
          <p:cNvSpPr>
            <a:spLocks noGrp="1"/>
          </p:cNvSpPr>
          <p:nvPr>
            <p:ph type="title"/>
          </p:nvPr>
        </p:nvSpPr>
        <p:spPr>
          <a:xfrm>
            <a:off x="462093" y="794475"/>
            <a:ext cx="7654965" cy="878750"/>
          </a:xfrm>
        </p:spPr>
        <p:txBody>
          <a:bodyPr/>
          <a:lstStyle/>
          <a:p>
            <a:r>
              <a:rPr lang="en-GB" dirty="0"/>
              <a:t> Revenue Model</a:t>
            </a:r>
          </a:p>
        </p:txBody>
      </p:sp>
      <p:sp>
        <p:nvSpPr>
          <p:cNvPr id="3" name="Text Placeholder 2">
            <a:extLst>
              <a:ext uri="{FF2B5EF4-FFF2-40B4-BE49-F238E27FC236}">
                <a16:creationId xmlns:a16="http://schemas.microsoft.com/office/drawing/2014/main" id="{5ACFCE3B-D4B3-6743-AC05-A671F006A87F}"/>
              </a:ext>
            </a:extLst>
          </p:cNvPr>
          <p:cNvSpPr>
            <a:spLocks noGrp="1"/>
          </p:cNvSpPr>
          <p:nvPr>
            <p:ph type="body" idx="1"/>
          </p:nvPr>
        </p:nvSpPr>
        <p:spPr>
          <a:xfrm>
            <a:off x="462093" y="2138083"/>
            <a:ext cx="7654965" cy="4140596"/>
          </a:xfrm>
        </p:spPr>
        <p:txBody>
          <a:bodyPr>
            <a:normAutofit lnSpcReduction="10000"/>
          </a:bodyPr>
          <a:lstStyle/>
          <a:p>
            <a:pPr marL="342900" indent="-342900">
              <a:buFont typeface="Arial" panose="020B0604020202020204" pitchFamily="34" charset="0"/>
              <a:buChar char="•"/>
            </a:pPr>
            <a:r>
              <a:rPr lang="en-GB" dirty="0"/>
              <a:t>Freemium Model:</a:t>
            </a:r>
          </a:p>
          <a:p>
            <a:pPr marL="342900" indent="-342900">
              <a:buFont typeface="Arial" panose="020B0604020202020204" pitchFamily="34" charset="0"/>
              <a:buChar char="•"/>
            </a:pPr>
            <a:endParaRPr lang="en-GB" dirty="0"/>
          </a:p>
          <a:p>
            <a:pPr marL="914400" lvl="1" indent="-457200">
              <a:buFont typeface="+mj-lt"/>
              <a:buAutoNum type="arabicPeriod"/>
            </a:pPr>
            <a:r>
              <a:rPr lang="en-GB" dirty="0">
                <a:solidFill>
                  <a:schemeClr val="bg1"/>
                </a:solidFill>
              </a:rPr>
              <a:t>Basic usage for free, limited to a certain number of certificates.</a:t>
            </a:r>
          </a:p>
          <a:p>
            <a:pPr marL="914400" lvl="1" indent="-457200">
              <a:buFont typeface="+mj-lt"/>
              <a:buAutoNum type="arabicPeriod"/>
            </a:pPr>
            <a:r>
              <a:rPr lang="en-GB" dirty="0">
                <a:solidFill>
                  <a:schemeClr val="bg1"/>
                </a:solidFill>
              </a:rPr>
              <a:t>Premium subscription for unlimited certificates and additional features.</a:t>
            </a:r>
          </a:p>
          <a:p>
            <a:pPr lvl="1"/>
            <a:endParaRPr lang="en-GB" dirty="0"/>
          </a:p>
          <a:p>
            <a:pPr marL="342900" indent="-342900">
              <a:buFont typeface="Arial" panose="020B0604020202020204" pitchFamily="34" charset="0"/>
              <a:buChar char="•"/>
            </a:pPr>
            <a:r>
              <a:rPr lang="en-GB" dirty="0"/>
              <a:t>Enterprise Solutions:</a:t>
            </a:r>
          </a:p>
          <a:p>
            <a:pPr marL="342900" indent="-342900">
              <a:buFont typeface="Arial" panose="020B0604020202020204" pitchFamily="34" charset="0"/>
              <a:buChar char="•"/>
            </a:pPr>
            <a:endParaRPr lang="en-GB" dirty="0"/>
          </a:p>
          <a:p>
            <a:pPr marL="914400" lvl="1" indent="-457200">
              <a:buFont typeface="+mj-lt"/>
              <a:buAutoNum type="arabicPeriod"/>
            </a:pPr>
            <a:r>
              <a:rPr lang="en-GB" dirty="0">
                <a:solidFill>
                  <a:schemeClr val="bg1"/>
                </a:solidFill>
              </a:rPr>
              <a:t>Customized solutions for educational institutions and organizations.</a:t>
            </a:r>
          </a:p>
          <a:p>
            <a:pPr marL="914400" lvl="1" indent="-457200">
              <a:buFont typeface="+mj-lt"/>
              <a:buAutoNum type="arabicPeriod"/>
            </a:pPr>
            <a:r>
              <a:rPr lang="en-GB" dirty="0">
                <a:solidFill>
                  <a:schemeClr val="bg1"/>
                </a:solidFill>
              </a:rPr>
              <a:t>Licensing fees based on usage and customization.</a:t>
            </a:r>
          </a:p>
        </p:txBody>
      </p:sp>
    </p:spTree>
    <p:extLst>
      <p:ext uri="{BB962C8B-B14F-4D97-AF65-F5344CB8AC3E}">
        <p14:creationId xmlns:p14="http://schemas.microsoft.com/office/powerpoint/2010/main" val="32959872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1F0FB-5829-4949-9E35-841A9DF31F2D}"/>
              </a:ext>
            </a:extLst>
          </p:cNvPr>
          <p:cNvSpPr>
            <a:spLocks noGrp="1"/>
          </p:cNvSpPr>
          <p:nvPr>
            <p:ph type="title"/>
          </p:nvPr>
        </p:nvSpPr>
        <p:spPr>
          <a:xfrm>
            <a:off x="462093" y="794475"/>
            <a:ext cx="7654965" cy="878750"/>
          </a:xfrm>
        </p:spPr>
        <p:txBody>
          <a:bodyPr/>
          <a:lstStyle/>
          <a:p>
            <a:r>
              <a:rPr lang="en-GB" dirty="0"/>
              <a:t>Technology Stack</a:t>
            </a:r>
          </a:p>
        </p:txBody>
      </p:sp>
      <p:sp>
        <p:nvSpPr>
          <p:cNvPr id="3" name="Text Placeholder 2">
            <a:extLst>
              <a:ext uri="{FF2B5EF4-FFF2-40B4-BE49-F238E27FC236}">
                <a16:creationId xmlns:a16="http://schemas.microsoft.com/office/drawing/2014/main" id="{5ACFCE3B-D4B3-6743-AC05-A671F006A87F}"/>
              </a:ext>
            </a:extLst>
          </p:cNvPr>
          <p:cNvSpPr>
            <a:spLocks noGrp="1"/>
          </p:cNvSpPr>
          <p:nvPr>
            <p:ph type="body" idx="1"/>
          </p:nvPr>
        </p:nvSpPr>
        <p:spPr>
          <a:xfrm>
            <a:off x="462093" y="2138083"/>
            <a:ext cx="7654965" cy="4140596"/>
          </a:xfrm>
        </p:spPr>
        <p:txBody>
          <a:bodyPr>
            <a:normAutofit/>
          </a:bodyPr>
          <a:lstStyle/>
          <a:p>
            <a:pPr marL="342900" indent="-342900">
              <a:buFont typeface="Arial" panose="020B0604020202020204" pitchFamily="34" charset="0"/>
              <a:buChar char="•"/>
            </a:pPr>
            <a:r>
              <a:rPr lang="en-GB" dirty="0"/>
              <a:t>Frontend: HTML, CSS, JavaScript</a:t>
            </a:r>
          </a:p>
          <a:p>
            <a:pPr marL="342900" indent="-342900">
              <a:buFont typeface="Arial" panose="020B0604020202020204" pitchFamily="34" charset="0"/>
              <a:buChar char="•"/>
            </a:pPr>
            <a:r>
              <a:rPr lang="en-GB" dirty="0"/>
              <a:t>Backend: Flask (Python web framework)</a:t>
            </a:r>
          </a:p>
          <a:p>
            <a:pPr marL="342900" indent="-342900">
              <a:buFont typeface="Arial" panose="020B0604020202020204" pitchFamily="34" charset="0"/>
              <a:buChar char="•"/>
            </a:pPr>
            <a:r>
              <a:rPr lang="en-GB" dirty="0"/>
              <a:t>Smart Contracts: Solidity (Ethereum-based)</a:t>
            </a:r>
          </a:p>
          <a:p>
            <a:pPr marL="342900" indent="-342900">
              <a:buFont typeface="Arial" panose="020B0604020202020204" pitchFamily="34" charset="0"/>
              <a:buChar char="•"/>
            </a:pPr>
            <a:r>
              <a:rPr lang="en-GB" dirty="0"/>
              <a:t>Blockchain Platforms: Ethereum, Polygon (Layer 2 scaling)</a:t>
            </a:r>
          </a:p>
          <a:p>
            <a:pPr marL="342900" indent="-342900">
              <a:buFont typeface="Arial" panose="020B0604020202020204" pitchFamily="34" charset="0"/>
              <a:buChar char="•"/>
            </a:pPr>
            <a:r>
              <a:rPr lang="en-GB" dirty="0"/>
              <a:t>Database: MongoDB (NoSQL database)</a:t>
            </a:r>
          </a:p>
        </p:txBody>
      </p:sp>
    </p:spTree>
    <p:extLst>
      <p:ext uri="{BB962C8B-B14F-4D97-AF65-F5344CB8AC3E}">
        <p14:creationId xmlns:p14="http://schemas.microsoft.com/office/powerpoint/2010/main" val="20679284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90A4DCE-900A-874A-B628-D52BB5C182FC}"/>
              </a:ext>
            </a:extLst>
          </p:cNvPr>
          <p:cNvSpPr/>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2" name="Title 1"/>
          <p:cNvSpPr>
            <a:spLocks noGrp="1"/>
          </p:cNvSpPr>
          <p:nvPr>
            <p:ph type="ctrTitle"/>
          </p:nvPr>
        </p:nvSpPr>
        <p:spPr>
          <a:xfrm>
            <a:off x="2084069" y="2705927"/>
            <a:ext cx="8023861" cy="1446145"/>
          </a:xfrm>
        </p:spPr>
        <p:txBody>
          <a:bodyPr>
            <a:normAutofit/>
          </a:bodyPr>
          <a:lstStyle/>
          <a:p>
            <a:r>
              <a:rPr lang="en-US" sz="8800" dirty="0"/>
              <a:t>Thank You</a:t>
            </a:r>
          </a:p>
        </p:txBody>
      </p:sp>
    </p:spTree>
    <p:extLst>
      <p:ext uri="{BB962C8B-B14F-4D97-AF65-F5344CB8AC3E}">
        <p14:creationId xmlns:p14="http://schemas.microsoft.com/office/powerpoint/2010/main" val="21888198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Roboto">
      <a:majorFont>
        <a:latin typeface="Roboto"/>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ight Sidebar First Centered Down" id="{E6755519-71F8-A24A-9B90-0965403C1669}" vid="{9E950323-915D-EB4F-86E1-53BA1E5D9E74}"/>
    </a:ext>
  </a:extLst>
</a:theme>
</file>

<file path=docProps/app.xml><?xml version="1.0" encoding="utf-8"?>
<Properties xmlns="http://schemas.openxmlformats.org/officeDocument/2006/extended-properties" xmlns:vt="http://schemas.openxmlformats.org/officeDocument/2006/docPropsVTypes">
  <TotalTime>16</TotalTime>
  <Words>379</Words>
  <Application>Microsoft Office PowerPoint</Application>
  <PresentationFormat>Widescreen</PresentationFormat>
  <Paragraphs>40</Paragraphs>
  <Slides>9</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9</vt:i4>
      </vt:variant>
    </vt:vector>
  </HeadingPairs>
  <TitlesOfParts>
    <vt:vector size="16" baseType="lpstr">
      <vt:lpstr>Arial</vt:lpstr>
      <vt:lpstr>Calibri</vt:lpstr>
      <vt:lpstr>Calibri Light</vt:lpstr>
      <vt:lpstr>Roboto</vt:lpstr>
      <vt:lpstr>Söhne</vt:lpstr>
      <vt:lpstr>Office Theme</vt:lpstr>
      <vt:lpstr>Office Theme</vt:lpstr>
      <vt:lpstr>Innova8ors</vt:lpstr>
      <vt:lpstr>CertSecure Secure Certificate Deployment on the Blockchain </vt:lpstr>
      <vt:lpstr>Problem Statement</vt:lpstr>
      <vt:lpstr>Solution - CertSecure</vt:lpstr>
      <vt:lpstr>PowerPoint Presentation</vt:lpstr>
      <vt:lpstr>PowerPoint Presentation</vt:lpstr>
      <vt:lpstr> Revenue Model</vt:lpstr>
      <vt:lpstr>Technology Stack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Om Mishra</dc:creator>
  <cp:lastModifiedBy>Om Mishra</cp:lastModifiedBy>
  <cp:revision>2</cp:revision>
  <dcterms:created xsi:type="dcterms:W3CDTF">2023-08-28T18:27:54Z</dcterms:created>
  <dcterms:modified xsi:type="dcterms:W3CDTF">2023-08-28T18:44:23Z</dcterms:modified>
</cp:coreProperties>
</file>

<file path=docProps/thumbnail.jpeg>
</file>